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0" r:id="rId4"/>
    <p:sldId id="258" r:id="rId5"/>
    <p:sldId id="262" r:id="rId6"/>
    <p:sldId id="264" r:id="rId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CC8200-AFD9-904C-ABE5-E68C40ECC2AA}">
          <p14:sldIdLst>
            <p14:sldId id="257"/>
            <p14:sldId id="259"/>
            <p14:sldId id="260"/>
            <p14:sldId id="258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53E80-1787-4ED9-A527-7050D36C4069}" v="6" dt="2021-10-11T08:12:30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3" autoAdjust="0"/>
    <p:restoredTop sz="5000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8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akai Szilvia" userId="93657504-aa61-440f-8c12-b5c8deef2fa6" providerId="ADAL" clId="{CAC53E80-1787-4ED9-A527-7050D36C4069}"/>
    <pc:docChg chg="undo custSel modSld">
      <pc:chgData name="Zsakai Szilvia" userId="93657504-aa61-440f-8c12-b5c8deef2fa6" providerId="ADAL" clId="{CAC53E80-1787-4ED9-A527-7050D36C4069}" dt="2021-10-11T08:15:31.645" v="125" actId="14100"/>
      <pc:docMkLst>
        <pc:docMk/>
      </pc:docMkLst>
      <pc:sldChg chg="addSp delSp modSp mod">
        <pc:chgData name="Zsakai Szilvia" userId="93657504-aa61-440f-8c12-b5c8deef2fa6" providerId="ADAL" clId="{CAC53E80-1787-4ED9-A527-7050D36C4069}" dt="2021-10-11T08:14:03.053" v="118" actId="14100"/>
        <pc:sldMkLst>
          <pc:docMk/>
          <pc:sldMk cId="832953668" sldId="257"/>
        </pc:sldMkLst>
        <pc:spChg chg="mod">
          <ac:chgData name="Zsakai Szilvia" userId="93657504-aa61-440f-8c12-b5c8deef2fa6" providerId="ADAL" clId="{CAC53E80-1787-4ED9-A527-7050D36C4069}" dt="2021-10-11T08:10:17.996" v="84" actId="6549"/>
          <ac:spMkLst>
            <pc:docMk/>
            <pc:sldMk cId="832953668" sldId="257"/>
            <ac:spMk id="2" creationId="{00000000-0000-0000-0000-000000000000}"/>
          </ac:spMkLst>
        </pc:spChg>
        <pc:spChg chg="mod">
          <ac:chgData name="Zsakai Szilvia" userId="93657504-aa61-440f-8c12-b5c8deef2fa6" providerId="ADAL" clId="{CAC53E80-1787-4ED9-A527-7050D36C4069}" dt="2021-10-11T08:13:26.261" v="111" actId="6549"/>
          <ac:spMkLst>
            <pc:docMk/>
            <pc:sldMk cId="832953668" sldId="257"/>
            <ac:spMk id="5" creationId="{00000000-0000-0000-0000-000000000000}"/>
          </ac:spMkLst>
        </pc:spChg>
        <pc:spChg chg="mod">
          <ac:chgData name="Zsakai Szilvia" userId="93657504-aa61-440f-8c12-b5c8deef2fa6" providerId="ADAL" clId="{CAC53E80-1787-4ED9-A527-7050D36C4069}" dt="2021-10-11T08:06:59.536" v="81" actId="14100"/>
          <ac:spMkLst>
            <pc:docMk/>
            <pc:sldMk cId="832953668" sldId="257"/>
            <ac:spMk id="6" creationId="{00000000-0000-0000-0000-000000000000}"/>
          </ac:spMkLst>
        </pc:spChg>
        <pc:picChg chg="del">
          <ac:chgData name="Zsakai Szilvia" userId="93657504-aa61-440f-8c12-b5c8deef2fa6" providerId="ADAL" clId="{CAC53E80-1787-4ED9-A527-7050D36C4069}" dt="2021-10-11T08:06:06.956" v="69" actId="21"/>
          <ac:picMkLst>
            <pc:docMk/>
            <pc:sldMk cId="832953668" sldId="257"/>
            <ac:picMk id="7" creationId="{00000000-0000-0000-0000-000000000000}"/>
          </ac:picMkLst>
        </pc:picChg>
        <pc:picChg chg="add del mod">
          <ac:chgData name="Zsakai Szilvia" userId="93657504-aa61-440f-8c12-b5c8deef2fa6" providerId="ADAL" clId="{CAC53E80-1787-4ED9-A527-7050D36C4069}" dt="2021-10-11T08:05:26.643" v="68" actId="21"/>
          <ac:picMkLst>
            <pc:docMk/>
            <pc:sldMk cId="832953668" sldId="257"/>
            <ac:picMk id="8" creationId="{0E728237-8885-4B8B-90FB-0FCFD1563A26}"/>
          </ac:picMkLst>
        </pc:picChg>
        <pc:picChg chg="add mod">
          <ac:chgData name="Zsakai Szilvia" userId="93657504-aa61-440f-8c12-b5c8deef2fa6" providerId="ADAL" clId="{CAC53E80-1787-4ED9-A527-7050D36C4069}" dt="2021-10-11T08:14:03.053" v="118" actId="14100"/>
          <ac:picMkLst>
            <pc:docMk/>
            <pc:sldMk cId="832953668" sldId="257"/>
            <ac:picMk id="10" creationId="{9790A870-FAAA-44E2-8C36-151B98BBB787}"/>
          </ac:picMkLst>
        </pc:picChg>
        <pc:picChg chg="add del mod">
          <ac:chgData name="Zsakai Szilvia" userId="93657504-aa61-440f-8c12-b5c8deef2fa6" providerId="ADAL" clId="{CAC53E80-1787-4ED9-A527-7050D36C4069}" dt="2021-10-11T08:10:59.410" v="101"/>
          <ac:picMkLst>
            <pc:docMk/>
            <pc:sldMk cId="832953668" sldId="257"/>
            <ac:picMk id="12" creationId="{516F81F1-28E3-4BE1-83C8-49D3BD231204}"/>
          </ac:picMkLst>
        </pc:picChg>
        <pc:picChg chg="add mod">
          <ac:chgData name="Zsakai Szilvia" userId="93657504-aa61-440f-8c12-b5c8deef2fa6" providerId="ADAL" clId="{CAC53E80-1787-4ED9-A527-7050D36C4069}" dt="2021-10-11T08:12:58.543" v="110" actId="14100"/>
          <ac:picMkLst>
            <pc:docMk/>
            <pc:sldMk cId="832953668" sldId="257"/>
            <ac:picMk id="14" creationId="{BCAF39C0-615C-47EC-B0FA-A674AD28D9EA}"/>
          </ac:picMkLst>
        </pc:picChg>
      </pc:sldChg>
      <pc:sldChg chg="modSp mod">
        <pc:chgData name="Zsakai Szilvia" userId="93657504-aa61-440f-8c12-b5c8deef2fa6" providerId="ADAL" clId="{CAC53E80-1787-4ED9-A527-7050D36C4069}" dt="2021-10-11T08:13:42.971" v="115" actId="6549"/>
        <pc:sldMkLst>
          <pc:docMk/>
          <pc:sldMk cId="2064149949" sldId="258"/>
        </pc:sldMkLst>
        <pc:spChg chg="mod">
          <ac:chgData name="Zsakai Szilvia" userId="93657504-aa61-440f-8c12-b5c8deef2fa6" providerId="ADAL" clId="{CAC53E80-1787-4ED9-A527-7050D36C4069}" dt="2021-10-11T08:13:42.971" v="115" actId="6549"/>
          <ac:spMkLst>
            <pc:docMk/>
            <pc:sldMk cId="2064149949" sldId="258"/>
            <ac:spMk id="5" creationId="{00000000-0000-0000-0000-000000000000}"/>
          </ac:spMkLst>
        </pc:spChg>
      </pc:sldChg>
      <pc:sldChg chg="modSp mod">
        <pc:chgData name="Zsakai Szilvia" userId="93657504-aa61-440f-8c12-b5c8deef2fa6" providerId="ADAL" clId="{CAC53E80-1787-4ED9-A527-7050D36C4069}" dt="2021-10-11T08:13:36.310" v="113" actId="20577"/>
        <pc:sldMkLst>
          <pc:docMk/>
          <pc:sldMk cId="480408667" sldId="259"/>
        </pc:sldMkLst>
        <pc:spChg chg="mod">
          <ac:chgData name="Zsakai Szilvia" userId="93657504-aa61-440f-8c12-b5c8deef2fa6" providerId="ADAL" clId="{CAC53E80-1787-4ED9-A527-7050D36C4069}" dt="2021-10-11T08:13:36.310" v="113" actId="20577"/>
          <ac:spMkLst>
            <pc:docMk/>
            <pc:sldMk cId="480408667" sldId="259"/>
            <ac:spMk id="5" creationId="{00000000-0000-0000-0000-000000000000}"/>
          </ac:spMkLst>
        </pc:spChg>
        <pc:spChg chg="mod">
          <ac:chgData name="Zsakai Szilvia" userId="93657504-aa61-440f-8c12-b5c8deef2fa6" providerId="ADAL" clId="{CAC53E80-1787-4ED9-A527-7050D36C4069}" dt="2021-10-11T08:13:28.931" v="112" actId="6549"/>
          <ac:spMkLst>
            <pc:docMk/>
            <pc:sldMk cId="480408667" sldId="259"/>
            <ac:spMk id="6" creationId="{00000000-0000-0000-0000-000000000000}"/>
          </ac:spMkLst>
        </pc:spChg>
      </pc:sldChg>
      <pc:sldChg chg="modSp mod">
        <pc:chgData name="Zsakai Szilvia" userId="93657504-aa61-440f-8c12-b5c8deef2fa6" providerId="ADAL" clId="{CAC53E80-1787-4ED9-A527-7050D36C4069}" dt="2021-10-11T08:13:40.275" v="114" actId="6549"/>
        <pc:sldMkLst>
          <pc:docMk/>
          <pc:sldMk cId="3266361039" sldId="260"/>
        </pc:sldMkLst>
        <pc:spChg chg="mod">
          <ac:chgData name="Zsakai Szilvia" userId="93657504-aa61-440f-8c12-b5c8deef2fa6" providerId="ADAL" clId="{CAC53E80-1787-4ED9-A527-7050D36C4069}" dt="2021-10-11T08:13:40.275" v="114" actId="6549"/>
          <ac:spMkLst>
            <pc:docMk/>
            <pc:sldMk cId="3266361039" sldId="260"/>
            <ac:spMk id="5" creationId="{00000000-0000-0000-0000-000000000000}"/>
          </ac:spMkLst>
        </pc:spChg>
        <pc:spChg chg="mod">
          <ac:chgData name="Zsakai Szilvia" userId="93657504-aa61-440f-8c12-b5c8deef2fa6" providerId="ADAL" clId="{CAC53E80-1787-4ED9-A527-7050D36C4069}" dt="2021-10-11T07:37:36.348" v="51" actId="20577"/>
          <ac:spMkLst>
            <pc:docMk/>
            <pc:sldMk cId="3266361039" sldId="260"/>
            <ac:spMk id="6" creationId="{00000000-0000-0000-0000-000000000000}"/>
          </ac:spMkLst>
        </pc:spChg>
      </pc:sldChg>
      <pc:sldChg chg="modSp mod">
        <pc:chgData name="Zsakai Szilvia" userId="93657504-aa61-440f-8c12-b5c8deef2fa6" providerId="ADAL" clId="{CAC53E80-1787-4ED9-A527-7050D36C4069}" dt="2021-10-11T08:13:45.303" v="116" actId="6549"/>
        <pc:sldMkLst>
          <pc:docMk/>
          <pc:sldMk cId="3614801090" sldId="262"/>
        </pc:sldMkLst>
        <pc:spChg chg="mod">
          <ac:chgData name="Zsakai Szilvia" userId="93657504-aa61-440f-8c12-b5c8deef2fa6" providerId="ADAL" clId="{CAC53E80-1787-4ED9-A527-7050D36C4069}" dt="2021-10-11T08:13:45.303" v="116" actId="6549"/>
          <ac:spMkLst>
            <pc:docMk/>
            <pc:sldMk cId="3614801090" sldId="262"/>
            <ac:spMk id="5" creationId="{00000000-0000-0000-0000-000000000000}"/>
          </ac:spMkLst>
        </pc:spChg>
      </pc:sldChg>
      <pc:sldChg chg="addSp delSp modSp mod">
        <pc:chgData name="Zsakai Szilvia" userId="93657504-aa61-440f-8c12-b5c8deef2fa6" providerId="ADAL" clId="{CAC53E80-1787-4ED9-A527-7050D36C4069}" dt="2021-10-11T08:15:31.645" v="125" actId="14100"/>
        <pc:sldMkLst>
          <pc:docMk/>
          <pc:sldMk cId="1303697170" sldId="264"/>
        </pc:sldMkLst>
        <pc:spChg chg="mod">
          <ac:chgData name="Zsakai Szilvia" userId="93657504-aa61-440f-8c12-b5c8deef2fa6" providerId="ADAL" clId="{CAC53E80-1787-4ED9-A527-7050D36C4069}" dt="2021-10-11T08:13:49.079" v="117" actId="6549"/>
          <ac:spMkLst>
            <pc:docMk/>
            <pc:sldMk cId="1303697170" sldId="264"/>
            <ac:spMk id="5" creationId="{00000000-0000-0000-0000-000000000000}"/>
          </ac:spMkLst>
        </pc:spChg>
        <pc:picChg chg="del">
          <ac:chgData name="Zsakai Szilvia" userId="93657504-aa61-440f-8c12-b5c8deef2fa6" providerId="ADAL" clId="{CAC53E80-1787-4ED9-A527-7050D36C4069}" dt="2021-10-11T08:02:38.817" v="59" actId="21"/>
          <ac:picMkLst>
            <pc:docMk/>
            <pc:sldMk cId="1303697170" sldId="264"/>
            <ac:picMk id="7" creationId="{00000000-0000-0000-0000-000000000000}"/>
          </ac:picMkLst>
        </pc:picChg>
        <pc:picChg chg="add mod">
          <ac:chgData name="Zsakai Szilvia" userId="93657504-aa61-440f-8c12-b5c8deef2fa6" providerId="ADAL" clId="{CAC53E80-1787-4ED9-A527-7050D36C4069}" dt="2021-10-11T08:15:31.645" v="125" actId="14100"/>
          <ac:picMkLst>
            <pc:docMk/>
            <pc:sldMk cId="1303697170" sldId="264"/>
            <ac:picMk id="9" creationId="{7217D63C-A489-40EF-885D-659367CD92E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33557-D87B-46E4-8830-89C7032E7C11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A18B9-88E0-4614-B9A9-B1E05E6B78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78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53631-7EFD-344D-8C25-7C80A5769C0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92279-FFB9-8B41-BD27-D4A01519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z_ny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18" y="516421"/>
            <a:ext cx="7836985" cy="5677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3684" y="3374064"/>
            <a:ext cx="5059866" cy="2387600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Alcím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246-DC4B-4599-BA38-4FEDA0539474}" type="datetime1">
              <a:rPr lang="hu-HU" smtClean="0"/>
              <a:t>2021. 10. 11.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9984" y="6336056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1CC53DD-5C79-48EC-A6FF-8AF0E96AB1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_ny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199" y="516421"/>
            <a:ext cx="7836985" cy="5677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3684" y="3376278"/>
            <a:ext cx="5059866" cy="2387600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Alfejezet 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454B-DCC3-4515-BE82-582B72523BCF}" type="datetime1">
              <a:rPr lang="hu-HU" smtClean="0"/>
              <a:t>2021. 10. 11.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Kancellári konferencia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5367-E315-A343-BA25-8060783A7F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450051" y="741918"/>
            <a:ext cx="5059866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r>
              <a:rPr lang="hu-HU" dirty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6199" y="516421"/>
            <a:ext cx="7836985" cy="96754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612-9050-42D0-8B85-409378E60494}" type="datetime1">
              <a:rPr lang="hu-HU" smtClean="0"/>
              <a:t>2021. 10. 11.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5367-E315-A343-BA25-8060783A7F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18252" y="1966912"/>
            <a:ext cx="9793691" cy="3886200"/>
          </a:xfrm>
        </p:spPr>
        <p:txBody>
          <a:bodyPr/>
          <a:lstStyle>
            <a:lvl1pPr>
              <a:defRPr cap="all" baseline="0"/>
            </a:lvl1pPr>
            <a:lvl2pPr marL="800100" indent="-342900">
              <a:buFont typeface="Arial" panose="020B0604020202020204" pitchFamily="34" charset="0"/>
              <a:buChar char="•"/>
              <a:defRPr cap="none" baseline="0"/>
            </a:lvl2pPr>
            <a:lvl3pPr marL="1257300" indent="-34290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master</a:t>
            </a:r>
            <a:r>
              <a:rPr lang="hu-HU" dirty="0"/>
              <a:t>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6199" y="516421"/>
            <a:ext cx="7836985" cy="967548"/>
          </a:xfrm>
        </p:spPr>
        <p:txBody>
          <a:bodyPr/>
          <a:lstStyle/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9C0D-2D82-4BB9-870D-6F0AFD0D1513}" type="datetime1">
              <a:rPr lang="hu-HU" smtClean="0"/>
              <a:t>2021. 10. 11.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5367-E315-A343-BA25-8060783A7F0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57574" y="2590800"/>
            <a:ext cx="5791200" cy="3219450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81424" y="2228850"/>
            <a:ext cx="5791200" cy="3219450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143374" y="1866900"/>
            <a:ext cx="5791200" cy="3219450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4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6200" y="516421"/>
            <a:ext cx="7836984" cy="96754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FE8D-843D-4E31-921C-C7586C838D1D}" type="datetime1">
              <a:rPr lang="hu-HU" smtClean="0"/>
              <a:t>2021. 10. 11.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5367-E315-A343-BA25-8060783A7F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15250" y="1866900"/>
            <a:ext cx="4008438" cy="3943350"/>
          </a:xfrm>
        </p:spPr>
        <p:txBody>
          <a:bodyPr/>
          <a:lstStyle>
            <a:lvl1pPr>
              <a:defRPr cap="all" baseline="0"/>
            </a:lvl1pPr>
            <a:lvl2pPr marL="800100" indent="-342900">
              <a:buFont typeface="Arial" panose="020B0604020202020204" pitchFamily="34" charset="0"/>
              <a:buChar char="•"/>
              <a:defRPr cap="none"/>
            </a:lvl2pPr>
            <a:lvl3pPr marL="1257300" indent="-34290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57574" y="2590800"/>
            <a:ext cx="5791200" cy="3219450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81424" y="2228850"/>
            <a:ext cx="5791200" cy="3219450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143374" y="1866900"/>
            <a:ext cx="5791200" cy="3219450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6199" y="516421"/>
            <a:ext cx="7836985" cy="967548"/>
          </a:xfrm>
        </p:spPr>
        <p:txBody>
          <a:bodyPr/>
          <a:lstStyle/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688B-CBDD-4DB7-AE55-E6EDD068BF2F}" type="datetime1">
              <a:rPr lang="hu-HU" smtClean="0"/>
              <a:t>2021. 10. 11.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5367-E315-A343-BA25-8060783A7F0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57573" y="1938608"/>
            <a:ext cx="7067177" cy="3928792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and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6200" y="516421"/>
            <a:ext cx="7836984" cy="96754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5E5D-5840-4478-BADA-98FB15186675}" type="datetime1">
              <a:rPr lang="hu-HU" smtClean="0"/>
              <a:t>2021. 10. 11.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5367-E315-A343-BA25-8060783A7F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15250" y="2000250"/>
            <a:ext cx="4008438" cy="3810000"/>
          </a:xfrm>
        </p:spPr>
        <p:txBody>
          <a:bodyPr/>
          <a:lstStyle>
            <a:lvl1pPr>
              <a:defRPr cap="all" baseline="0"/>
            </a:lvl1pPr>
            <a:lvl2pPr>
              <a:defRPr cap="none"/>
            </a:lvl2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57573" y="2000250"/>
            <a:ext cx="6819527" cy="3810000"/>
          </a:xfrm>
        </p:spPr>
        <p:txBody>
          <a:bodyPr/>
          <a:lstStyle/>
          <a:p>
            <a:r>
              <a:rPr lang="hu-HU" dirty="0"/>
              <a:t>Kép beszúrásához kattintson az ikonra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2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18FB-F666-404F-8007-47734BA4DCF1}" type="datetime1">
              <a:rPr lang="hu-HU" smtClean="0"/>
              <a:t>2021. 10. 11.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5367-E315-A343-BA25-8060783A7F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886199" y="516421"/>
            <a:ext cx="7836985" cy="96754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199" y="516421"/>
            <a:ext cx="7836985" cy="967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73" y="1825625"/>
            <a:ext cx="112656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574" y="63360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2DB4BB-DB1F-4AF8-95CF-3731FDB7EFEA}" type="datetime1">
              <a:rPr lang="hu-HU" smtClean="0"/>
              <a:t>2021. 10. 11.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199" y="63360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Kancellári</a:t>
            </a:r>
            <a:r>
              <a:rPr lang="en-US" dirty="0"/>
              <a:t> </a:t>
            </a:r>
            <a:r>
              <a:rPr lang="en-US" dirty="0" err="1"/>
              <a:t>konferencia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9984" y="63360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9F95367-E315-A343-BA25-8060783A7F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574" y="466764"/>
            <a:ext cx="3083400" cy="10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6" r:id="rId3"/>
    <p:sldLayoutId id="2147483697" r:id="rId4"/>
    <p:sldLayoutId id="2147483700" r:id="rId5"/>
    <p:sldLayoutId id="2147483703" r:id="rId6"/>
    <p:sldLayoutId id="2147483704" r:id="rId7"/>
    <p:sldLayoutId id="2147483691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2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Ø"/>
        <a:defRPr sz="1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12856" y="516419"/>
            <a:ext cx="7836985" cy="967548"/>
          </a:xfrm>
        </p:spPr>
        <p:txBody>
          <a:bodyPr>
            <a:noAutofit/>
          </a:bodyPr>
          <a:lstStyle/>
          <a:p>
            <a:br>
              <a:rPr lang="hu-HU" sz="3600" dirty="0">
                <a:latin typeface="Comic Sans MS" panose="030F0702030302020204" pitchFamily="66" charset="0"/>
              </a:rPr>
            </a:br>
            <a:endParaRPr lang="hu-HU" sz="36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612-9050-42D0-8B85-409378E60494}" type="datetime1">
              <a:rPr lang="hu-HU" smtClean="0"/>
              <a:t>2021. 10. 11.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47288" y="1966912"/>
            <a:ext cx="10864655" cy="3886200"/>
          </a:xfrm>
        </p:spPr>
        <p:txBody>
          <a:bodyPr>
            <a:normAutofit/>
          </a:bodyPr>
          <a:lstStyle/>
          <a:p>
            <a:endParaRPr lang="hu-H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hu-H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hu-H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hu-H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hu-H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hu-H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hu-HU" sz="2800" dirty="0" err="1">
                <a:latin typeface="Comic Sans MS" panose="030F0702030302020204" pitchFamily="66" charset="0"/>
              </a:rPr>
              <a:t>Zsákai</a:t>
            </a:r>
            <a:r>
              <a:rPr lang="hu-HU" sz="2800" dirty="0">
                <a:latin typeface="Comic Sans MS" panose="030F0702030302020204" pitchFamily="66" charset="0"/>
              </a:rPr>
              <a:t> Szilvia</a:t>
            </a:r>
          </a:p>
          <a:p>
            <a:r>
              <a:rPr lang="hu-HU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Zsakai.szilvia</a:t>
            </a:r>
            <a:r>
              <a:rPr lang="hu-H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@</a:t>
            </a:r>
            <a:r>
              <a:rPr lang="hu-HU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szfe.hu</a:t>
            </a:r>
            <a:endParaRPr lang="hu-H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9790A870-FAAA-44E2-8C36-151B98BB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456" y="1787418"/>
            <a:ext cx="7272692" cy="4361712"/>
          </a:xfrm>
          <a:prstGeom prst="rect">
            <a:avLst/>
          </a:prstGeom>
        </p:spPr>
      </p:pic>
      <p:pic>
        <p:nvPicPr>
          <p:cNvPr id="14" name="Kép 13" descr="A képen szöveg látható&#10;&#10;Automatikusan generált leírás">
            <a:extLst>
              <a:ext uri="{FF2B5EF4-FFF2-40B4-BE49-F238E27FC236}">
                <a16:creationId xmlns:a16="http://schemas.microsoft.com/office/drawing/2014/main" id="{BCAF39C0-615C-47EC-B0FA-A674AD28D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456" y="92279"/>
            <a:ext cx="6225686" cy="16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44995" y="516421"/>
            <a:ext cx="6978189" cy="967548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Comic Sans MS" pitchFamily="66" charset="0"/>
              </a:rPr>
              <a:t>Erasmus+ Alapelvek</a:t>
            </a:r>
            <a:endParaRPr lang="hu-HU" sz="40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612-9050-42D0-8B85-409378E60494}" type="datetime1">
              <a:rPr lang="hu-HU" smtClean="0"/>
              <a:t>2021. 10. 11.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1556951" y="1492208"/>
            <a:ext cx="10166233" cy="5069229"/>
          </a:xfrm>
        </p:spPr>
        <p:txBody>
          <a:bodyPr>
            <a:normAutofit fontScale="92500"/>
          </a:bodyPr>
          <a:lstStyle/>
          <a:p>
            <a:r>
              <a:rPr lang="hu-HU" sz="2800" dirty="0">
                <a:latin typeface="Comic Sans MS" pitchFamily="66" charset="0"/>
              </a:rPr>
              <a:t>Tanulmányok		   	Szakmai gyakorlat</a:t>
            </a:r>
          </a:p>
          <a:p>
            <a:endParaRPr lang="hu-HU" sz="2400" dirty="0">
              <a:latin typeface="Comic Sans MS" pitchFamily="66" charset="0"/>
            </a:endParaRP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ü"/>
            </a:pPr>
            <a:r>
              <a:rPr lang="hu-HU" sz="2100" kern="0" cap="none" dirty="0">
                <a:solidFill>
                  <a:srgbClr val="000000"/>
                </a:solidFill>
                <a:latin typeface="Comic Sans MS" pitchFamily="66" charset="0"/>
              </a:rPr>
              <a:t>3-12 hónap időtartam 		  2-12 hónap időtartam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</a:pPr>
            <a:r>
              <a:rPr lang="hu-HU" sz="2100" kern="0" cap="none" dirty="0">
                <a:solidFill>
                  <a:srgbClr val="000000"/>
                </a:solidFill>
                <a:latin typeface="Comic Sans MS" pitchFamily="66" charset="0"/>
              </a:rPr>
              <a:t>(osztatlan képzésnél 24 hónap) 	  (osztatlan képzésnél 24 hónap) </a:t>
            </a:r>
          </a:p>
          <a:p>
            <a:pPr marL="342900" indent="-3429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ü"/>
            </a:pPr>
            <a:r>
              <a:rPr lang="hu-HU" sz="2100" kern="0" cap="none" dirty="0">
                <a:solidFill>
                  <a:srgbClr val="000000"/>
                </a:solidFill>
                <a:latin typeface="Comic Sans MS" pitchFamily="66" charset="0"/>
              </a:rPr>
              <a:t>Kizárólag partnerintézményekbe	  </a:t>
            </a:r>
            <a:r>
              <a:rPr lang="hu-HU" sz="2100" kern="0" dirty="0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hu-HU" sz="2100" kern="0" cap="none" dirty="0">
                <a:solidFill>
                  <a:srgbClr val="000000"/>
                </a:solidFill>
                <a:latin typeface="Comic Sans MS" pitchFamily="66" charset="0"/>
              </a:rPr>
              <a:t>ogadóhelyet a pályázó keres</a:t>
            </a:r>
          </a:p>
          <a:p>
            <a:pPr marL="342900" indent="-3429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ü"/>
            </a:pPr>
            <a:r>
              <a:rPr lang="hu-HU" sz="2100" kern="0" cap="none" dirty="0">
                <a:solidFill>
                  <a:srgbClr val="000000"/>
                </a:solidFill>
                <a:latin typeface="Comic Sans MS" pitchFamily="66" charset="0"/>
              </a:rPr>
              <a:t>Egy lezárt tanulmányi év után         Bármikor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hu-HU" sz="2100" kern="0" cap="none" dirty="0">
                <a:solidFill>
                  <a:srgbClr val="000000"/>
                </a:solidFill>
                <a:latin typeface="Comic Sans MS" pitchFamily="66" charset="0"/>
              </a:rPr>
              <a:t>(osztatlan képzésnél 2 lezárt év)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ü"/>
            </a:pPr>
            <a:r>
              <a:rPr lang="hu-HU" sz="2100" kern="0" cap="none" dirty="0">
                <a:solidFill>
                  <a:srgbClr val="000000"/>
                </a:solidFill>
                <a:latin typeface="Comic Sans MS" pitchFamily="66" charset="0"/>
              </a:rPr>
              <a:t>Tanulmányi kreditbeszámítással       DIPLOMA/ABSZOLVÁLÁS UTÁN IS LEHET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</a:pPr>
            <a:endParaRPr lang="hu-HU" sz="1100" kern="0" cap="none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</a:pPr>
            <a:r>
              <a:rPr lang="hu-HU" sz="2100" kern="0" cap="none" dirty="0">
                <a:solidFill>
                  <a:srgbClr val="000000"/>
                </a:solidFill>
                <a:latin typeface="Comic Sans MS" pitchFamily="66" charset="0"/>
              </a:rPr>
              <a:t> itthoni beiratkozott, aktív státusszal</a:t>
            </a:r>
            <a:endParaRPr lang="hu-HU" sz="2100" kern="0" cap="none" dirty="0">
              <a:solidFill>
                <a:srgbClr val="FF0000"/>
              </a:solidFill>
              <a:latin typeface="Comic Sans MS" pitchFamily="66" charset="0"/>
            </a:endParaRPr>
          </a:p>
          <a:p>
            <a:pPr lvl="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</a:pPr>
            <a:r>
              <a:rPr lang="hu-HU" sz="3000" kern="0" cap="none" dirty="0">
                <a:solidFill>
                  <a:srgbClr val="FF0000"/>
                </a:solidFill>
                <a:latin typeface="Comic Sans MS" pitchFamily="66" charset="0"/>
              </a:rPr>
              <a:t>Jó hír: többször is lehet pályázni,és kombinálni is lehet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040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86199" y="516421"/>
            <a:ext cx="7836985" cy="967548"/>
          </a:xfrm>
        </p:spPr>
        <p:txBody>
          <a:bodyPr>
            <a:noAutofit/>
          </a:bodyPr>
          <a:lstStyle/>
          <a:p>
            <a:r>
              <a:rPr lang="hu-HU" sz="3400" dirty="0">
                <a:latin typeface="Comic Sans MS" pitchFamily="66" charset="0"/>
              </a:rPr>
              <a:t> </a:t>
            </a:r>
            <a:r>
              <a:rPr lang="hu-HU" sz="3200" dirty="0">
                <a:latin typeface="Comic Sans MS" pitchFamily="66" charset="0"/>
              </a:rPr>
              <a:t>Erasmus+ Ösztöndíj összegek</a:t>
            </a:r>
            <a:endParaRPr lang="hu-HU" sz="32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612-9050-42D0-8B85-409378E60494}" type="datetime1">
              <a:rPr lang="hu-HU" smtClean="0"/>
              <a:t>2021. 10. 11.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1918252" y="1483969"/>
            <a:ext cx="9793691" cy="4953901"/>
          </a:xfrm>
        </p:spPr>
        <p:txBody>
          <a:bodyPr/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ü"/>
            </a:pPr>
            <a:endParaRPr lang="hu-HU" kern="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ü"/>
            </a:pPr>
            <a:r>
              <a:rPr lang="hu-HU" sz="2400" kern="0" dirty="0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hu-HU" sz="2400" kern="0" cap="none" dirty="0">
                <a:solidFill>
                  <a:srgbClr val="000000"/>
                </a:solidFill>
                <a:latin typeface="Comic Sans MS" pitchFamily="66" charset="0"/>
              </a:rPr>
              <a:t>anulmányoknál 470-520 EUR/hó 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ü"/>
            </a:pPr>
            <a:r>
              <a:rPr lang="hu-HU" sz="2400" kern="0" cap="none" dirty="0">
                <a:solidFill>
                  <a:srgbClr val="000000"/>
                </a:solidFill>
                <a:latin typeface="Comic Sans MS" pitchFamily="66" charset="0"/>
              </a:rPr>
              <a:t>Szakmai gyakorlatnál 570-620 EUR/hó 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ü"/>
            </a:pPr>
            <a:r>
              <a:rPr lang="hu-HU" sz="2400" kern="0" dirty="0">
                <a:solidFill>
                  <a:srgbClr val="000000"/>
                </a:solidFill>
                <a:latin typeface="Comic Sans MS" pitchFamily="66" charset="0"/>
              </a:rPr>
              <a:t>12 hónapra ~ 7000 </a:t>
            </a:r>
            <a:r>
              <a:rPr lang="hu-HU" sz="2400" kern="0" dirty="0" err="1">
                <a:solidFill>
                  <a:srgbClr val="000000"/>
                </a:solidFill>
                <a:latin typeface="Comic Sans MS" pitchFamily="66" charset="0"/>
              </a:rPr>
              <a:t>Eur</a:t>
            </a:r>
            <a:r>
              <a:rPr lang="hu-HU" sz="2400" kern="0" dirty="0">
                <a:solidFill>
                  <a:srgbClr val="000000"/>
                </a:solidFill>
                <a:latin typeface="Comic Sans MS" pitchFamily="66" charset="0"/>
              </a:rPr>
              <a:t> (2,5 millió Ft)</a:t>
            </a:r>
            <a:endParaRPr lang="hu-HU" sz="2400" kern="0" cap="none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</a:pPr>
            <a:r>
              <a:rPr lang="hu-HU" kern="0" cap="none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ü"/>
            </a:pPr>
            <a:r>
              <a:rPr lang="hu-HU" kern="0" cap="none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u-HU" sz="2400" kern="0" cap="none" dirty="0">
                <a:solidFill>
                  <a:srgbClr val="000000"/>
                </a:solidFill>
                <a:latin typeface="Comic Sans MS" pitchFamily="66" charset="0"/>
              </a:rPr>
              <a:t>kiegészítő támogatás: </a:t>
            </a:r>
          </a:p>
          <a:p>
            <a:pPr lvl="2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Comic Sans MS" pitchFamily="66" charset="0"/>
              </a:rPr>
              <a:t>Szociális helyzet alapján tanulmányoknál +200 EUR/hó </a:t>
            </a:r>
          </a:p>
          <a:p>
            <a:pPr lvl="2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Comic Sans MS" pitchFamily="66" charset="0"/>
              </a:rPr>
              <a:t>Szakmai gyakorlatnál +100 EUR/hó</a:t>
            </a:r>
          </a:p>
          <a:p>
            <a:pPr lvl="2" fontAlgn="base">
              <a:spcBef>
                <a:spcPts val="1200"/>
              </a:spcBef>
              <a:spcAft>
                <a:spcPct val="0"/>
              </a:spcAft>
              <a:buClr>
                <a:srgbClr val="CC9900"/>
              </a:buClr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Comic Sans MS" pitchFamily="66" charset="0"/>
              </a:rPr>
              <a:t>DISABLED támogatás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636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86197" y="516421"/>
            <a:ext cx="7836987" cy="967548"/>
          </a:xfrm>
        </p:spPr>
        <p:txBody>
          <a:bodyPr>
            <a:noAutofit/>
          </a:bodyPr>
          <a:lstStyle/>
          <a:p>
            <a:r>
              <a:rPr lang="hu-HU" sz="3400" dirty="0">
                <a:latin typeface="Comic Sans MS" pitchFamily="66" charset="0"/>
              </a:rPr>
              <a:t>KALAND – KARRIER - KÖZÖSSÉG</a:t>
            </a:r>
            <a:endParaRPr lang="hu-HU" sz="34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612-9050-42D0-8B85-409378E60494}" type="datetime1">
              <a:rPr lang="hu-HU" smtClean="0"/>
              <a:t>2021. 10. 11.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24" y="1173892"/>
            <a:ext cx="8081319" cy="55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4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6778" y="516421"/>
            <a:ext cx="6916406" cy="967548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Comic Sans MS" panose="030F0702030302020204" pitchFamily="66" charset="0"/>
              </a:rPr>
              <a:t>Pályázási folyamat</a:t>
            </a:r>
            <a:endParaRPr lang="hu-HU" sz="40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612-9050-42D0-8B85-409378E60494}" type="datetime1">
              <a:rPr lang="hu-HU" smtClean="0"/>
              <a:t>2021. 10. 11.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1918252" y="1161534"/>
            <a:ext cx="9793691" cy="5350477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hu-HU" sz="2400" u="sng" kern="0" cap="none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sz="2700" u="sng" kern="0" cap="none" dirty="0">
                <a:solidFill>
                  <a:srgbClr val="000000"/>
                </a:solidFill>
                <a:latin typeface="Comic Sans MS" pitchFamily="66" charset="0"/>
              </a:rPr>
              <a:t>Tanulmányokra</a:t>
            </a:r>
            <a:r>
              <a:rPr lang="hu-HU" sz="2700" kern="0" cap="none" dirty="0">
                <a:solidFill>
                  <a:srgbClr val="000000"/>
                </a:solidFill>
                <a:latin typeface="Comic Sans MS" pitchFamily="66" charset="0"/>
              </a:rPr>
              <a:t> kétszer egy tanévben (október 30-ig és április 30-ig)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sz="2700" kern="0" cap="none" dirty="0">
                <a:solidFill>
                  <a:srgbClr val="000000"/>
                </a:solidFill>
                <a:latin typeface="Comic Sans MS" pitchFamily="66" charset="0"/>
              </a:rPr>
              <a:t>Osztályvezető tanár engedélyével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sz="2700" kern="0" cap="none" dirty="0">
                <a:solidFill>
                  <a:srgbClr val="000000"/>
                </a:solidFill>
                <a:latin typeface="Comic Sans MS" pitchFamily="66" charset="0"/>
              </a:rPr>
              <a:t>A kiutazás időpontjáig legalább 2 lezárt félévvel rendelkezik (BA esetén), </a:t>
            </a:r>
          </a:p>
          <a:p>
            <a:pPr>
              <a:buClr>
                <a:srgbClr val="00B050"/>
              </a:buClr>
            </a:pPr>
            <a:r>
              <a:rPr lang="hu-HU" sz="2700" kern="0" cap="none" dirty="0">
                <a:solidFill>
                  <a:srgbClr val="000000"/>
                </a:solidFill>
                <a:latin typeface="Comic Sans MS" pitchFamily="66" charset="0"/>
              </a:rPr>
              <a:t>    osztatlan képzésnél 4 lezárt félév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sz="2700" kern="0" cap="none" dirty="0">
                <a:solidFill>
                  <a:srgbClr val="000000"/>
                </a:solidFill>
                <a:latin typeface="Comic Sans MS" pitchFamily="66" charset="0"/>
              </a:rPr>
              <a:t>A kiutazás ideje alatt aktív hallgatói jogviszonyban van az Egyetemmel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hu-HU" sz="2700" kern="0" cap="none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sz="2700" u="sng" kern="0" cap="none" dirty="0">
                <a:solidFill>
                  <a:srgbClr val="000000"/>
                </a:solidFill>
                <a:latin typeface="Comic Sans MS" pitchFamily="66" charset="0"/>
              </a:rPr>
              <a:t>Szakmai gyakorlatra </a:t>
            </a:r>
            <a:r>
              <a:rPr lang="hu-HU" sz="2700" kern="0" cap="none" dirty="0">
                <a:solidFill>
                  <a:srgbClr val="000000"/>
                </a:solidFill>
                <a:latin typeface="Comic Sans MS" pitchFamily="66" charset="0"/>
              </a:rPr>
              <a:t>folyamatosan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sz="2700" kern="0" cap="none" dirty="0">
                <a:solidFill>
                  <a:srgbClr val="000000"/>
                </a:solidFill>
                <a:latin typeface="Comic Sans MS" pitchFamily="66" charset="0"/>
              </a:rPr>
              <a:t>Diploma/abszolválás után is lehet (legkésőbb 12 hónappal a diploma dátuma után be kell fejezni)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sz="2700" kern="0" cap="none" dirty="0">
                <a:solidFill>
                  <a:srgbClr val="000000"/>
                </a:solidFill>
                <a:latin typeface="Comic Sans MS" pitchFamily="66" charset="0"/>
              </a:rPr>
              <a:t>Bármikor lehet pályázni (nem kell hozzá lezárt tanév)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hu-HU" sz="2700" kern="0" cap="none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hu-HU" sz="2700" kern="0" cap="none" dirty="0">
                <a:solidFill>
                  <a:srgbClr val="000000"/>
                </a:solidFill>
                <a:latin typeface="Comic Sans MS" pitchFamily="66" charset="0"/>
              </a:rPr>
              <a:t>Pályázati anyagok a honlapon: </a:t>
            </a:r>
          </a:p>
          <a:p>
            <a:r>
              <a:rPr lang="hu-HU" sz="2700" kern="0" cap="none" dirty="0">
                <a:solidFill>
                  <a:srgbClr val="000000"/>
                </a:solidFill>
                <a:latin typeface="Comic Sans MS" pitchFamily="66" charset="0"/>
              </a:rPr>
              <a:t>       hallgatóinknak &lt; </a:t>
            </a:r>
            <a:r>
              <a:rPr lang="hu-HU" sz="2700" kern="0" cap="none" dirty="0" err="1">
                <a:solidFill>
                  <a:srgbClr val="000000"/>
                </a:solidFill>
                <a:latin typeface="Comic Sans MS" pitchFamily="66" charset="0"/>
              </a:rPr>
              <a:t>erasmus</a:t>
            </a:r>
            <a:r>
              <a:rPr lang="hu-HU" sz="2700" kern="0" cap="none" dirty="0">
                <a:solidFill>
                  <a:srgbClr val="000000"/>
                </a:solidFill>
                <a:latin typeface="Comic Sans MS" pitchFamily="66" charset="0"/>
              </a:rPr>
              <a:t>+ program &lt; aktuális pályázati anyagok</a:t>
            </a:r>
          </a:p>
        </p:txBody>
      </p:sp>
    </p:spTree>
    <p:extLst>
      <p:ext uri="{BB962C8B-B14F-4D97-AF65-F5344CB8AC3E}">
        <p14:creationId xmlns:p14="http://schemas.microsoft.com/office/powerpoint/2010/main" val="361480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612-9050-42D0-8B85-409378E60494}" type="datetime1">
              <a:rPr lang="hu-HU" smtClean="0"/>
              <a:t>2021. 10. 11.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7217D63C-A489-40EF-885D-659367CD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53" y="516420"/>
            <a:ext cx="7946042" cy="6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97170"/>
      </p:ext>
    </p:extLst>
  </p:cSld>
  <p:clrMapOvr>
    <a:masterClrMapping/>
  </p:clrMapOvr>
</p:sld>
</file>

<file path=ppt/theme/theme1.xml><?xml version="1.0" encoding="utf-8"?>
<a:theme xmlns:a="http://schemas.openxmlformats.org/drawingml/2006/main" name="SZF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cellari_tapasztalatok_v0.1" id="{D6166CA7-5DD9-4DB7-B740-3511D2F57F27}" vid="{AAE02E79-6F67-43D6-B910-B275F88B0C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Kancellari_tapasztalatok_v0.1</Template>
  <TotalTime>4104</TotalTime>
  <Words>240</Words>
  <Application>Microsoft Office PowerPoint</Application>
  <PresentationFormat>Szélesvásznú</PresentationFormat>
  <Paragraphs>52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Calibri</vt:lpstr>
      <vt:lpstr>Comic Sans MS</vt:lpstr>
      <vt:lpstr>Courier New</vt:lpstr>
      <vt:lpstr>Wingdings</vt:lpstr>
      <vt:lpstr>SZFE</vt:lpstr>
      <vt:lpstr> </vt:lpstr>
      <vt:lpstr>Erasmus+ Alapelvek</vt:lpstr>
      <vt:lpstr> Erasmus+ Ösztöndíj összegek</vt:lpstr>
      <vt:lpstr>KALAND – KARRIER - KÖZÖSSÉG</vt:lpstr>
      <vt:lpstr>Pályázási folyamat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Vonderviszt Lajos</dc:title>
  <dc:creator>Iroda-VL</dc:creator>
  <cp:lastModifiedBy>Zsakai Szilvia</cp:lastModifiedBy>
  <cp:revision>86</cp:revision>
  <cp:lastPrinted>2016-10-04T11:28:46Z</cp:lastPrinted>
  <dcterms:created xsi:type="dcterms:W3CDTF">2016-06-29T07:19:18Z</dcterms:created>
  <dcterms:modified xsi:type="dcterms:W3CDTF">2021-10-11T08:15:34Z</dcterms:modified>
</cp:coreProperties>
</file>